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9" r:id="rId2"/>
    <p:sldId id="264" r:id="rId3"/>
    <p:sldId id="265" r:id="rId4"/>
    <p:sldId id="271" r:id="rId5"/>
    <p:sldId id="266" r:id="rId6"/>
    <p:sldId id="260" r:id="rId7"/>
    <p:sldId id="272" r:id="rId8"/>
    <p:sldId id="275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8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6D0DA-CDAE-4906-A76F-B475D04C65B2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0E314-8756-4E04-8F4B-18A22374D2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149307-0DEA-4E7D-BCEE-E8682B367F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6886" y="990600"/>
            <a:ext cx="754405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Ek’k:e</a:t>
            </a:r>
            <a:r>
              <a:rPr lang="en-US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 </a:t>
            </a:r>
            <a:r>
              <a:rPr lang="en-US" sz="8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mRiknu</a:t>
            </a:r>
            <a:r>
              <a:rPr lang="en-US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 </a:t>
            </a:r>
            <a:r>
              <a:rPr lang="en-US" sz="8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ls</a:t>
            </a:r>
            <a:r>
              <a:rPr lang="en-US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 </a:t>
            </a:r>
          </a:p>
          <a:p>
            <a:pPr algn="ctr"/>
            <a:r>
              <a:rPr lang="en-US" sz="8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lQyrk</a:t>
            </a:r>
            <a:r>
              <a:rPr lang="en-US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 dh </a:t>
            </a:r>
            <a:r>
              <a:rPr lang="en-US" sz="8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dgkuh</a:t>
            </a:r>
            <a:r>
              <a:rPr lang="en-US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 </a:t>
            </a:r>
            <a:endParaRPr lang="en-US" sz="8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Kruti Dev 24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5334000"/>
            <a:ext cx="21707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Jhefr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 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js.kq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 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nsoh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Kruti Dev 240" pitchFamily="2" charset="0"/>
            </a:endParaRPr>
          </a:p>
          <a:p>
            <a:pPr algn="ctr"/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veuh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] [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kxfM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+;k</a:t>
            </a:r>
          </a:p>
        </p:txBody>
      </p:sp>
    </p:spTree>
    <p:extLst>
      <p:ext uri="{BB962C8B-B14F-4D97-AF65-F5344CB8AC3E}">
        <p14:creationId xmlns="" xmlns:p14="http://schemas.microsoft.com/office/powerpoint/2010/main" val="39818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7203223"/>
              </p:ext>
            </p:extLst>
          </p:nvPr>
        </p:nvGraphicFramePr>
        <p:xfrm>
          <a:off x="990599" y="1143000"/>
          <a:ext cx="7391401" cy="5257800"/>
        </p:xfrm>
        <a:graphic>
          <a:graphicData uri="http://schemas.openxmlformats.org/drawingml/2006/table">
            <a:tbl>
              <a:tblPr firstRow="1" firstCol="1" bandRow="1"/>
              <a:tblGrid>
                <a:gridCol w="3581401"/>
                <a:gridCol w="533400"/>
                <a:gridCol w="3276600"/>
              </a:tblGrid>
              <a:tr h="438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efgyk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fdlku@m|eh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dk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uke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Calibri"/>
                          <a:cs typeface="Mangal"/>
                        </a:rPr>
                        <a:t>%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Gul-25Italic" pitchFamily="2" charset="0"/>
                        </a:rPr>
                        <a:t>Jherh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Gul-25Italic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Gul-25Italic" pitchFamily="2" charset="0"/>
                        </a:rPr>
                        <a:t>js.kq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Gul-25Italic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Gul-25Italic" pitchFamily="2" charset="0"/>
                        </a:rPr>
                        <a:t>dqekjh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Gul-25Italic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+mn-ea"/>
                          <a:cs typeface="+mn-cs"/>
                        </a:rPr>
                        <a:t>Ikfr</a:t>
                      </a:r>
                      <a:r>
                        <a:rPr lang="en-US" sz="2400" kern="12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+mn-ea"/>
                          <a:cs typeface="+mn-cs"/>
                        </a:rPr>
                        <a:t>dk</a:t>
                      </a:r>
                      <a:r>
                        <a:rPr lang="en-US" sz="2400" kern="12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+mn-ea"/>
                          <a:cs typeface="+mn-cs"/>
                        </a:rPr>
                        <a:t>uke</a:t>
                      </a:r>
                      <a:r>
                        <a:rPr lang="en-US" sz="2400" kern="12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US" sz="2400" kern="12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+mn-ea"/>
                          <a:cs typeface="+mn-cs"/>
                        </a:rPr>
                        <a:t>%</a:t>
                      </a:r>
                      <a:endParaRPr lang="en-US" sz="2400" kern="12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+mn-ea"/>
                          <a:cs typeface="+mn-cs"/>
                        </a:rPr>
                        <a:t>Jh</a:t>
                      </a:r>
                      <a:r>
                        <a:rPr lang="en-US" sz="2400" kern="12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+mn-ea"/>
                          <a:cs typeface="+mn-cs"/>
                        </a:rPr>
                        <a:t>jkeizos’k</a:t>
                      </a:r>
                      <a:r>
                        <a:rPr lang="en-US" sz="2400" kern="12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+mn-ea"/>
                          <a:cs typeface="+mn-cs"/>
                        </a:rPr>
                        <a:t>dqekj</a:t>
                      </a:r>
                      <a:r>
                        <a:rPr lang="en-US" sz="2400" kern="12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US" sz="2400" kern="12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Ikrk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Calibri"/>
                          <a:cs typeface="Mangal"/>
                        </a:rPr>
                        <a:t>%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xzke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 &amp;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veuh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]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iz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[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kaM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&amp;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ekulh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]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ftyk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 &amp; [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kxfM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+;k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Qksu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uaŒ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Calibri"/>
                          <a:cs typeface="Mangal"/>
                        </a:rPr>
                        <a:t>%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9304897409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mez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Calibri"/>
                          <a:cs typeface="Mangal"/>
                        </a:rPr>
                        <a:t>%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47 o"kZ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'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kS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{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kf.kd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 ;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ksX;rk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Calibri"/>
                          <a:cs typeface="Mangal"/>
                        </a:rPr>
                        <a:t>%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ch- ,- ¼vkulZ½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[ksrh@m|ferk dk vuqHko o"kZ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Calibri"/>
                          <a:cs typeface="Mangal"/>
                        </a:rPr>
                        <a:t>%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15 o"kZ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ifjokj eas lnL;ksa dh la[;k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Calibri"/>
                          <a:cs typeface="Mangal"/>
                        </a:rPr>
                        <a:t>%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05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 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[ksrh ;ksX; tehu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Calibri"/>
                          <a:cs typeface="Mangal"/>
                        </a:rPr>
                        <a:t>%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10 ,dM+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vk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;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  <a:ea typeface="Calibri"/>
                          <a:cs typeface="Mangal"/>
                        </a:rPr>
                        <a:t>%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1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yk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Kruti Dev 240" pitchFamily="2" charset="0"/>
                        </a:rPr>
                        <a:t>[k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Kruti Dev 24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228600"/>
            <a:ext cx="8839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Kruti Dev 010" pitchFamily="2" charset="0"/>
              </a:rPr>
              <a:t>O;fDrxr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ifjp</a:t>
            </a:r>
            <a:r>
              <a:rPr lang="en-US" sz="3200" b="1" dirty="0" smtClean="0">
                <a:latin typeface="Kruti Dev 010" pitchFamily="2" charset="0"/>
              </a:rPr>
              <a:t>;</a:t>
            </a:r>
            <a:endParaRPr lang="en-US" sz="3200" b="1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7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latin typeface="Kruti Dev 010" pitchFamily="2" charset="0"/>
              </a:rPr>
              <a:t>lQyrk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>
                <a:latin typeface="Kruti Dev 010" pitchFamily="2" charset="0"/>
              </a:rPr>
              <a:t>dh </a:t>
            </a:r>
            <a:r>
              <a:rPr lang="en-US" sz="3200" b="1" dirty="0" err="1">
                <a:latin typeface="Kruti Dev 010" pitchFamily="2" charset="0"/>
              </a:rPr>
              <a:t>dgkuh</a:t>
            </a:r>
            <a:endParaRPr lang="en-US" sz="3200" b="1" dirty="0">
              <a:latin typeface="Kruti Dev 01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8079911"/>
              </p:ext>
            </p:extLst>
          </p:nvPr>
        </p:nvGraphicFramePr>
        <p:xfrm>
          <a:off x="228600" y="1216723"/>
          <a:ext cx="8686799" cy="2858389"/>
        </p:xfrm>
        <a:graphic>
          <a:graphicData uri="http://schemas.openxmlformats.org/drawingml/2006/table">
            <a:tbl>
              <a:tblPr firstRow="1" firstCol="1" bandRow="1"/>
              <a:tblGrid>
                <a:gridCol w="8686799"/>
              </a:tblGrid>
              <a:tr h="0">
                <a:tc>
                  <a:txBody>
                    <a:bodyPr/>
                    <a:lstStyle/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ukSdjh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ds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fy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ikfjokfjd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,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oa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lkekftd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ikcanhA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Ekkuuh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;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eq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[;ea=h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Jh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furh’k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dqekj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ds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c;ku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^^,d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fcgkjh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O;atu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Hkkjr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ds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gj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ukxfjd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ds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Fkkyh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esa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gks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**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ls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izsj.kk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feyhA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3" descr="D:\Mushroom Bhoj Renu Devi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91388"/>
            <a:ext cx="3095171" cy="2166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Mushroom Bhoj Renu Devi\DSC03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30" y="4691388"/>
            <a:ext cx="2942770" cy="2166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Mushroom Bhoj Renu Devi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63" b="5476"/>
          <a:stretch/>
        </p:blipFill>
        <p:spPr bwMode="auto">
          <a:xfrm>
            <a:off x="-1" y="4691388"/>
            <a:ext cx="3048001" cy="2166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21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latin typeface="Kruti Dev 010" pitchFamily="2" charset="0"/>
              </a:rPr>
              <a:t>lQyrk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>
                <a:latin typeface="Kruti Dev 010" pitchFamily="2" charset="0"/>
              </a:rPr>
              <a:t>dh </a:t>
            </a:r>
            <a:r>
              <a:rPr lang="en-US" sz="3200" b="1" dirty="0" err="1">
                <a:latin typeface="Kruti Dev 010" pitchFamily="2" charset="0"/>
              </a:rPr>
              <a:t>dgkuh</a:t>
            </a:r>
            <a:endParaRPr lang="en-US" sz="3200" b="1" dirty="0">
              <a:latin typeface="Kruti Dev 01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359405"/>
              </p:ext>
            </p:extLst>
          </p:nvPr>
        </p:nvGraphicFramePr>
        <p:xfrm>
          <a:off x="228600" y="2810891"/>
          <a:ext cx="8686799" cy="2218309"/>
        </p:xfrm>
        <a:graphic>
          <a:graphicData uri="http://schemas.openxmlformats.org/drawingml/2006/table">
            <a:tbl>
              <a:tblPr firstRow="1" firstCol="1" bandRow="1"/>
              <a:tblGrid>
                <a:gridCol w="8686799"/>
              </a:tblGrid>
              <a:tr h="0">
                <a:tc>
                  <a:txBody>
                    <a:bodyPr/>
                    <a:lstStyle/>
                    <a:p>
                      <a:pPr marL="457200" marR="0" indent="-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d`f"k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foKku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dsUnz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] [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kxfM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+;k }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kjk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izf’k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{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k.k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,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oa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izR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;{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k.k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ds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ek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/;e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ls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rduhfd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ekxZn’kZuA</a:t>
                      </a:r>
                      <a:endParaRPr lang="en-US" sz="3200" b="1" kern="1200" baseline="0" dirty="0" smtClean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  <a:p>
                      <a:pPr marL="457200" marR="0" indent="-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Ek’k:e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mRiknu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ds }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kjk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Lojkstxkj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ds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fy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ifjokj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ls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iw.kZ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lg;ksx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feykA</a:t>
                      </a:r>
                      <a:r>
                        <a:rPr lang="en-US" sz="3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endParaRPr lang="en-US" sz="3200" b="1" kern="1200" baseline="0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D:\Mushroom Bhoj Renu Devi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990600"/>
            <a:ext cx="2381250" cy="1714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Mushroom Bhoj Renu Devi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4" y="968150"/>
            <a:ext cx="2200276" cy="1737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Mushroom Bhoj Renu Devi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91" y="5191118"/>
            <a:ext cx="2323709" cy="1514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Mushroom Bhoj Renu Devi\DSC011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191118"/>
            <a:ext cx="2228850" cy="1514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Mushroom Bhoj Renu Devi\DSC012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91118"/>
            <a:ext cx="2133600" cy="1562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Mushroom Bhoj Renu Devi\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91119"/>
            <a:ext cx="2057791" cy="1514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43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latin typeface="Kruti Dev 010" pitchFamily="2" charset="0"/>
              </a:rPr>
              <a:t>lQyrk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>
                <a:latin typeface="Kruti Dev 010" pitchFamily="2" charset="0"/>
              </a:rPr>
              <a:t>dh </a:t>
            </a:r>
            <a:r>
              <a:rPr lang="en-US" sz="3200" b="1" dirty="0" err="1">
                <a:latin typeface="Kruti Dev 010" pitchFamily="2" charset="0"/>
              </a:rPr>
              <a:t>dgkuh</a:t>
            </a:r>
            <a:endParaRPr lang="en-US" sz="3200" b="1" dirty="0">
              <a:latin typeface="Kruti Dev 01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1988095"/>
              </p:ext>
            </p:extLst>
          </p:nvPr>
        </p:nvGraphicFramePr>
        <p:xfrm>
          <a:off x="228600" y="1828800"/>
          <a:ext cx="8686799" cy="1143000"/>
        </p:xfrm>
        <a:graphic>
          <a:graphicData uri="http://schemas.openxmlformats.org/drawingml/2006/table">
            <a:tbl>
              <a:tblPr firstRow="1" firstCol="1" bandRow="1"/>
              <a:tblGrid>
                <a:gridCol w="8686799"/>
              </a:tblGrid>
              <a:tr h="1143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300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eh</a:t>
                      </a:r>
                      <a:r>
                        <a:rPr lang="en-US" sz="2800" b="1" baseline="3000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2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+ {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ks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=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Qy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ds ?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kj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esa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e’k:e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mRiknu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2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+mn-ea"/>
                          <a:cs typeface="+mn-cs"/>
                        </a:rPr>
                        <a:t>dh '</a:t>
                      </a:r>
                      <a:r>
                        <a:rPr lang="en-US" sz="2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+mn-ea"/>
                          <a:cs typeface="+mn-cs"/>
                        </a:rPr>
                        <a:t>kq:vkrA</a:t>
                      </a:r>
                      <a:endParaRPr lang="en-US" sz="2800" b="1" kern="1200" baseline="0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66800"/>
            <a:ext cx="370806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Kruti Dev 010" pitchFamily="2" charset="0"/>
              </a:rPr>
              <a:t>Ekfgykvksa</a:t>
            </a:r>
            <a:r>
              <a:rPr lang="en-US" sz="2800" b="1" dirty="0" smtClean="0">
                <a:solidFill>
                  <a:srgbClr val="002060"/>
                </a:solidFill>
                <a:latin typeface="Kruti Dev 010" pitchFamily="2" charset="0"/>
              </a:rPr>
              <a:t> ds </a:t>
            </a:r>
            <a:r>
              <a:rPr lang="en-US" sz="2800" b="1" dirty="0" err="1" smtClean="0">
                <a:solidFill>
                  <a:srgbClr val="002060"/>
                </a:solidFill>
                <a:latin typeface="Kruti Dev 010" pitchFamily="2" charset="0"/>
              </a:rPr>
              <a:t>lewg</a:t>
            </a:r>
            <a:r>
              <a:rPr lang="en-US" sz="28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Kruti Dev 010" pitchFamily="2" charset="0"/>
              </a:rPr>
              <a:t>dk</a:t>
            </a:r>
            <a:r>
              <a:rPr lang="en-US" sz="28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Kruti Dev 010" pitchFamily="2" charset="0"/>
              </a:rPr>
              <a:t>xBu</a:t>
            </a:r>
            <a:endParaRPr lang="en-US" sz="2800" b="1" dirty="0">
              <a:solidFill>
                <a:srgbClr val="002060"/>
              </a:solidFill>
              <a:latin typeface="Kruti Dev 010" pitchFamily="2" charset="0"/>
            </a:endParaRPr>
          </a:p>
        </p:txBody>
      </p:sp>
      <p:pic>
        <p:nvPicPr>
          <p:cNvPr id="11" name="Picture 4" descr="D:\Mushroom Bhoj Renu Devi\DSC01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04401"/>
            <a:ext cx="2892350" cy="2062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Mushroom Bhoj Renu Devi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48119"/>
            <a:ext cx="3051250" cy="2338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Mushroom Bhoj Renu Devi\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71" b="24409"/>
          <a:stretch/>
        </p:blipFill>
        <p:spPr bwMode="auto">
          <a:xfrm>
            <a:off x="3203649" y="4555703"/>
            <a:ext cx="2895600" cy="2331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Mushroom Bhoj Renu Devi\DSC001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5703"/>
            <a:ext cx="2895600" cy="2264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Mushroom Bhoj Renu Devi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552218"/>
            <a:ext cx="3013149" cy="1995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Mushroom Bhoj Renu Devi\IMG_20160203_1333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50" y="2552217"/>
            <a:ext cx="2895599" cy="1950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29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atin typeface="Kruti Dev 010" pitchFamily="2" charset="0"/>
              </a:rPr>
              <a:t>m|ferk@miyfC</a:t>
            </a:r>
            <a:r>
              <a:rPr lang="en-US" sz="3200" b="1" dirty="0">
                <a:latin typeface="Kruti Dev 010" pitchFamily="2" charset="0"/>
              </a:rPr>
              <a:t>/</a:t>
            </a:r>
            <a:r>
              <a:rPr lang="en-US" sz="3200" b="1" dirty="0" err="1">
                <a:latin typeface="Kruti Dev 010" pitchFamily="2" charset="0"/>
              </a:rPr>
              <a:t>k;kssa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dk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vkfFkZd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fo’ys'k.k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dirty="0">
                <a:latin typeface="Kruti Dev 010" pitchFamily="2" charset="0"/>
              </a:rPr>
              <a:t>¼:-</a:t>
            </a:r>
            <a:r>
              <a:rPr lang="en-US" sz="3200" dirty="0" err="1">
                <a:latin typeface="Kruti Dev 010" pitchFamily="2" charset="0"/>
              </a:rPr>
              <a:t>esa½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b="1" u="sng" dirty="0">
                <a:latin typeface="Kruti Dev 010" pitchFamily="2" charset="0"/>
              </a:rPr>
              <a:t> </a:t>
            </a:r>
            <a:endParaRPr lang="en-US" sz="3200" dirty="0">
              <a:latin typeface="Kruti Dev 01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781536"/>
              </p:ext>
            </p:extLst>
          </p:nvPr>
        </p:nvGraphicFramePr>
        <p:xfrm>
          <a:off x="381000" y="1447800"/>
          <a:ext cx="8534399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1587497"/>
                <a:gridCol w="1587497"/>
                <a:gridCol w="2147791"/>
                <a:gridCol w="1587497"/>
                <a:gridCol w="1624117"/>
              </a:tblGrid>
              <a:tr h="12321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m|e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{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ks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=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Qy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@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jdok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mRiknu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ykxr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¼izfr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o"kZ½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ykHk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¼izfr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o"kZ½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'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kq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}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ykHk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¼izfr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o"kZ½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099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e'k:e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mRiknu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300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</a:t>
                      </a:r>
                      <a:r>
                        <a:rPr lang="en-US" sz="2400" b="1" baseline="30000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60000-00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120000-00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60000-00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71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d`f"k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4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gsDV;j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150000-00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250000-00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100000-00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711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985" y="152400"/>
            <a:ext cx="8839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Kruti Dev 010" pitchFamily="2" charset="0"/>
              </a:rPr>
              <a:t>Hkfo</a:t>
            </a:r>
            <a:r>
              <a:rPr lang="en-US" sz="3200" b="1" dirty="0">
                <a:latin typeface="Kruti Dev 010" pitchFamily="2" charset="0"/>
              </a:rPr>
              <a:t>"; dh </a:t>
            </a:r>
            <a:r>
              <a:rPr lang="en-US" sz="3200" b="1" dirty="0" err="1" smtClean="0">
                <a:latin typeface="Kruti Dev 010" pitchFamily="2" charset="0"/>
              </a:rPr>
              <a:t>dk;Z;kstuk</a:t>
            </a:r>
            <a:endParaRPr lang="en-US" sz="3200" b="1" dirty="0">
              <a:latin typeface="Kruti Dev 01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46401"/>
              </p:ext>
            </p:extLst>
          </p:nvPr>
        </p:nvGraphicFramePr>
        <p:xfrm>
          <a:off x="228600" y="1216723"/>
          <a:ext cx="8686799" cy="4321429"/>
        </p:xfrm>
        <a:graphic>
          <a:graphicData uri="http://schemas.openxmlformats.org/drawingml/2006/table">
            <a:tbl>
              <a:tblPr firstRow="1" firstCol="1" bandRow="1"/>
              <a:tblGrid>
                <a:gridCol w="8686799"/>
              </a:tblGrid>
              <a:tr h="0">
                <a:tc>
                  <a:txBody>
                    <a:bodyPr/>
                    <a:lstStyle/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CkM+s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Lrj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ij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e’k:e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mRiknu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LFkkuh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;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Lrj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ij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e’k:e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dh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fcdzh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dks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c&lt;+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kok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nsuk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Ckkgj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ds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O;kikfj;ksa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ls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LkEidZ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dj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cM+s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Lrj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ij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e’k:e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dk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foi.ku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Ek’k:e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ds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fofHkUu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mRikn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dk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fodk’k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]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mRiknu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,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oa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Mangal"/>
                        </a:rPr>
                        <a:t>foi.ku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30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0" y="609600"/>
            <a:ext cx="3200400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itchFamily="82" charset="0"/>
                <a:ea typeface="SimHei" pitchFamily="49" charset="-122"/>
                <a:cs typeface="Aharoni" pitchFamily="2" charset="-79"/>
              </a:rPr>
              <a:t>Mushroom production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228600" y="12954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IN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10 rural women in adopted villages have initiated oyster mushroom production as their income generating activity.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cap="all" dirty="0">
                <a:ln/>
                <a:solidFill>
                  <a:srgbClr val="85272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  <a:ea typeface="SimHei" pitchFamily="49" charset="-122"/>
                <a:cs typeface="Aharoni" pitchFamily="2" charset="-79"/>
              </a:rPr>
              <a:t>Significant achievements</a:t>
            </a:r>
          </a:p>
          <a:p>
            <a:pPr algn="ctr">
              <a:defRPr/>
            </a:pPr>
            <a:endParaRPr lang="en-US" sz="2800" b="1" cap="all" dirty="0">
              <a:ln/>
              <a:solidFill>
                <a:srgbClr val="85272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  <a:ea typeface="SimHei" pitchFamily="49" charset="-122"/>
              <a:cs typeface="Aharoni" pitchFamily="2" charset="-79"/>
            </a:endParaRPr>
          </a:p>
        </p:txBody>
      </p:sp>
      <p:pic>
        <p:nvPicPr>
          <p:cNvPr id="19461" name="Picture 3" descr="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17526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2" name="Picture 5" descr="C:\Users\kvk\Desktop\training\PPT\DSC000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105025"/>
            <a:ext cx="1981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8" descr="C:\Users\kvk\Desktop\training\PPT\IMG_20160204_1321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5638800"/>
            <a:ext cx="1890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C:\Users\kvk\Desktop\training\PPT\IMG_20160204_1448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2078038"/>
            <a:ext cx="1843088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" descr="G:\Pictures\H. Sci\Mushroom\Mushroom 3-9-2016\DSC009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7338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3" descr="G:\Pictures\H. Sci\Mushroom\Mushroom Bhoj\IMG_20160203_13365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2133600"/>
            <a:ext cx="1755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4" descr="C:\Users\kvk\Desktop\training\PPT\FLD mushroom (2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613" y="5486400"/>
            <a:ext cx="1860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1" descr="C:\Users\kvk\Desktop\training\PPT\FLD mushroom (3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3657600"/>
            <a:ext cx="18288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2" descr="C:\Users\kvk\Desktop\training\PPT\FLD mushroom (4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62800" y="554355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3" descr="C:\Users\kvk\Desktop\training\PPT\FLD mushroom (1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62200" y="5678488"/>
            <a:ext cx="18288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" descr="C:\Users\kvk\Desktop\PPT\scan001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62200" y="3581400"/>
            <a:ext cx="4038600" cy="201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057400"/>
            <a:ext cx="5867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/</a:t>
            </a:r>
            <a:r>
              <a:rPr lang="en-US" sz="115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kU;okn</a:t>
            </a:r>
            <a:r>
              <a:rPr lang="en-US" sz="11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Kruti Dev 240" pitchFamily="2" charset="0"/>
              </a:rPr>
              <a:t>  </a:t>
            </a:r>
            <a:endParaRPr lang="en-US" sz="115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Kruti Dev 24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1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310</Words>
  <Application>Microsoft Office PowerPoint</Application>
  <PresentationFormat>On-screen Show (4:3)</PresentationFormat>
  <Paragraphs>74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Rakesh</cp:lastModifiedBy>
  <cp:revision>21</cp:revision>
  <dcterms:created xsi:type="dcterms:W3CDTF">2006-08-16T00:00:00Z</dcterms:created>
  <dcterms:modified xsi:type="dcterms:W3CDTF">2017-08-05T04:41:14Z</dcterms:modified>
</cp:coreProperties>
</file>